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83" r:id="rId4"/>
    <p:sldId id="286" r:id="rId5"/>
    <p:sldId id="310" r:id="rId6"/>
    <p:sldId id="311" r:id="rId7"/>
    <p:sldId id="303" r:id="rId8"/>
    <p:sldId id="304" r:id="rId9"/>
    <p:sldId id="30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League Spartan" panose="020B0604020202020204" charset="0"/>
      <p:bold r:id="rId26"/>
    </p:embeddedFont>
    <p:embeddedFont>
      <p:font typeface="Open Sans Light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85" clrIdx="0"/>
  <p:cmAuthor id="2" name="Karen" initials="KS" lastIdx="7" clrIdx="1"/>
  <p:cmAuthor id="3" name="Jenny Barksfield" initials="JB" lastIdx="18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10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Claire Keech" initials="CK" lastIdx="12" clrIdx="4">
    <p:extLst>
      <p:ext uri="{19B8F6BF-5375-455C-9EA6-DF929625EA0E}">
        <p15:presenceInfo xmlns:p15="http://schemas.microsoft.com/office/powerpoint/2012/main" userId="S-1-5-21-1285066173-1815393381-3561576999-2232" providerId="AD"/>
      </p:ext>
    </p:extLst>
  </p:cmAuthor>
  <p:cmAuthor id="6" name="Bethan Miller" initials="BM" lastIdx="28" clrIdx="6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99FF"/>
    <a:srgbClr val="CC66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79058" autoAdjust="0"/>
  </p:normalViewPr>
  <p:slideViewPr>
    <p:cSldViewPr snapToGrid="0">
      <p:cViewPr varScale="1">
        <p:scale>
          <a:sx n="57" d="100"/>
          <a:sy n="57" d="100"/>
        </p:scale>
        <p:origin x="121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5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34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9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hyperlink" Target="http://www.imperfectlypainted.com/2013/04/talk-it-out-saturday-volunteering.html" TargetMode="Externa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61103" y="3085727"/>
            <a:ext cx="100964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latin typeface="League Spartan" panose="00000800000000000000" pitchFamily="50" charset="0"/>
              </a:rPr>
              <a:t>PSHE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 We all have feelings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FF0000"/>
                </a:solidFill>
                <a:latin typeface="League Spartan" panose="00000800000000000000" pitchFamily="50" charset="0"/>
              </a:rPr>
              <a:t>Lesson 1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pic>
        <p:nvPicPr>
          <p:cNvPr id="1026" name="Picture 2" descr="Smiley, Emoticon, Anger, Angry, Anxiety, Emoti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0" y="974988"/>
            <a:ext cx="3759387" cy="2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699345D-3472-4026-AF6A-882356FA8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11">
        <p:fade/>
      </p:transition>
    </mc:Choice>
    <mc:Fallback xmlns="">
      <p:transition spd="med" advTm="17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4443" y="2726309"/>
            <a:ext cx="10328043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5"/>
              </a:buBlip>
            </a:pPr>
            <a:r>
              <a: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different feelings in ourselves and others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383" y="1274688"/>
            <a:ext cx="10602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are learning that we all have feelings</a:t>
            </a:r>
            <a:endParaRPr lang="en-GB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9" y="92800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890789" y="2726309"/>
            <a:ext cx="877333" cy="100170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0A14561-47B1-401A-A3EC-88156AB00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3"/>
    </mc:Choice>
    <mc:Fallback xmlns="">
      <p:transition spd="slow" advTm="10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00" y="289047"/>
            <a:ext cx="10714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feelings:</a:t>
            </a:r>
          </a:p>
          <a:p>
            <a:r>
              <a:rPr lang="en-GB" sz="1050" b="1" dirty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  <a:p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06" y="2027386"/>
            <a:ext cx="72412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Maz. 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alien.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 is visiting earth to discover more about humans. Today Maz wants to learn all about </a:t>
            </a: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feelings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were telling </a:t>
            </a:r>
            <a:r>
              <a:rPr lang="en-US" sz="2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about feelings, what would you say and talk about?</a:t>
            </a:r>
          </a:p>
          <a:p>
            <a:endParaRPr lang="en-US" sz="2800" b="1" dirty="0"/>
          </a:p>
          <a:p>
            <a:endParaRPr lang="en-US" sz="1100" b="1" dirty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1538692"/>
            <a:ext cx="2869111" cy="432442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3520FFF-3376-4C6C-B32B-6667650D1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6"/>
    </mc:Choice>
    <mc:Fallback xmlns="">
      <p:transition spd="slow" advTm="26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are going to look and read the words from the </a:t>
            </a:r>
            <a:r>
              <a:rPr lang="en-US" sz="3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vocabulary cards</a:t>
            </a:r>
            <a:r>
              <a:rPr lang="en-US" sz="3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Choose some of words to think about.</a:t>
            </a:r>
          </a:p>
          <a:p>
            <a:endParaRPr lang="en-US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6EC2130-4298-47F4-8166-BB60E3994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0"/>
    </mc:Choice>
    <mc:Fallback xmlns="">
      <p:transition spd="slow" advTm="15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3DFD53-7D73-4AD0-9C0A-289DF8D5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© PSHE Association 2018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7AA73-6978-4975-A8A3-15FE665F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651D86-383D-45DB-A701-76B5BFCFE28F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6D9F17-4127-4D90-A753-305917420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65971"/>
              </p:ext>
            </p:extLst>
          </p:nvPr>
        </p:nvGraphicFramePr>
        <p:xfrm>
          <a:off x="1017765" y="643467"/>
          <a:ext cx="10156471" cy="55710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15829">
                  <a:extLst>
                    <a:ext uri="{9D8B030D-6E8A-4147-A177-3AD203B41FA5}">
                      <a16:colId xmlns:a16="http://schemas.microsoft.com/office/drawing/2014/main" val="3624474421"/>
                    </a:ext>
                  </a:extLst>
                </a:gridCol>
                <a:gridCol w="3325501">
                  <a:extLst>
                    <a:ext uri="{9D8B030D-6E8A-4147-A177-3AD203B41FA5}">
                      <a16:colId xmlns:a16="http://schemas.microsoft.com/office/drawing/2014/main" val="3071122501"/>
                    </a:ext>
                  </a:extLst>
                </a:gridCol>
                <a:gridCol w="3415141">
                  <a:extLst>
                    <a:ext uri="{9D8B030D-6E8A-4147-A177-3AD203B41FA5}">
                      <a16:colId xmlns:a16="http://schemas.microsoft.com/office/drawing/2014/main" val="624799837"/>
                    </a:ext>
                  </a:extLst>
                </a:gridCol>
              </a:tblGrid>
              <a:tr h="795867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310896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happy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64592" marR="155448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uncomfortable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0" marR="6035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excited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58099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32004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sad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64592" marR="1463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angry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0" marR="6035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bored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947705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32004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calm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64592" marR="1463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upset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0" marR="6035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scared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244365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310896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silly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64592" marR="155448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worried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0" marR="6035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shy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70522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32004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confused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64592" marR="1463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embarrassed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9224" marR="6035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lonely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311150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32004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ashamed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64592" marR="1463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confident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350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R="60350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         </a:t>
                      </a: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grumpy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02081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pPr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32004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comfortable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League Spartan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64592" marR="146304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231F20"/>
                          </a:solidFill>
                          <a:effectLst/>
                          <a:latin typeface="Lato" panose="020B0604020202020204"/>
                          <a:ea typeface="Lato" panose="020B0604020202020204"/>
                          <a:cs typeface="Lato" panose="020B0604020202020204"/>
                        </a:rPr>
                        <a:t>nervous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effectLst/>
                          <a:latin typeface="Times New Roman" panose="02020603050405020304" pitchFamily="18" charset="0"/>
                          <a:ea typeface="Lato" panose="020B0604020202020204"/>
                          <a:cs typeface="Lato" panose="020B0604020202020204"/>
                        </a:rPr>
                        <a:t> 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61" marR="11561" marT="11561" marB="0">
                    <a:lnL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67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453813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EC15462-F87D-4A00-8239-9C3DC542B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5"/>
    </mc:Choice>
    <mc:Fallback xmlns="">
      <p:transition spd="slow" advTm="64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words to think about.</a:t>
            </a:r>
          </a:p>
          <a:p>
            <a:endParaRPr lang="en-US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his body might </a:t>
            </a:r>
            <a:r>
              <a:rPr lang="en-US" sz="36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US" sz="3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experience this feeling?</a:t>
            </a: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400C1CB-5D1F-4177-9168-7C43DFBD8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7"/>
    </mc:Choice>
    <mc:Fallback xmlns="">
      <p:transition spd="slow" advTm="26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face when he feels it?</a:t>
            </a: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FEDB0D4-8159-48C8-A760-9BAB9E9C5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80"/>
    </mc:Choice>
    <mc:Fallback xmlns="">
      <p:transition spd="slow" advTm="24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whole body when he feels it?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5519E"/>
                </a:solidFill>
              </a:rPr>
              <a:t>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760" y="4137176"/>
            <a:ext cx="650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in a mirror and act out the feeling as if you are showing </a:t>
            </a:r>
            <a:r>
              <a:rPr lang="en-GB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Remember to be safe! You are only pretending!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BB3C14E-F17A-4C32-A2F3-D2F56EF5D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42"/>
    </mc:Choice>
    <mc:Fallback xmlns="">
      <p:transition spd="slow" advTm="28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571AA5-7E77-4458-BBCF-32E35D58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812B0-D14A-4D94-AE83-83E6D301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A537B-829E-47C4-A613-E4D476F0CE23}"/>
              </a:ext>
            </a:extLst>
          </p:cNvPr>
          <p:cNvSpPr/>
          <p:nvPr/>
        </p:nvSpPr>
        <p:spPr>
          <a:xfrm>
            <a:off x="2269067" y="692835"/>
            <a:ext cx="655267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  <a:r>
              <a:rPr lang="en-GB" sz="6600" b="1" dirty="0">
                <a:solidFill>
                  <a:srgbClr val="FF0000"/>
                </a:solidFill>
                <a:latin typeface="League Spartan" panose="00000800000000000000" pitchFamily="50" charset="0"/>
              </a:rPr>
              <a:t>Well Done, </a:t>
            </a:r>
          </a:p>
          <a:p>
            <a:r>
              <a:rPr lang="en-GB" sz="6600" b="1" dirty="0">
                <a:solidFill>
                  <a:srgbClr val="FF0000"/>
                </a:solidFill>
                <a:latin typeface="League Spartan" panose="00000800000000000000" pitchFamily="50" charset="0"/>
              </a:rPr>
              <a:t>you have completed lesson 1.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0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B9625D-32F1-4678-91E6-80B7D4337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4567" y="2400828"/>
            <a:ext cx="1905000" cy="18192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1883236-F102-458C-8842-AD591A7CA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83"/>
    </mc:Choice>
    <mc:Fallback xmlns="">
      <p:transition spd="slow" advTm="4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331</Words>
  <Application>Microsoft Office PowerPoint</Application>
  <PresentationFormat>Widescreen</PresentationFormat>
  <Paragraphs>118</Paragraphs>
  <Slides>9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League Spartan</vt:lpstr>
      <vt:lpstr>Wingdings</vt:lpstr>
      <vt:lpstr>Open Sans Light</vt:lpstr>
      <vt:lpstr>Arial</vt:lpstr>
      <vt:lpstr>Times New Roman</vt:lpstr>
      <vt:lpstr>Gill Sans MT</vt:lpstr>
      <vt:lpstr>Lato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Shepherd</dc:creator>
  <cp:lastModifiedBy>Allyson Wallace</cp:lastModifiedBy>
  <cp:revision>6</cp:revision>
  <dcterms:created xsi:type="dcterms:W3CDTF">2020-04-21T10:04:50Z</dcterms:created>
  <dcterms:modified xsi:type="dcterms:W3CDTF">2020-04-21T17:16:56Z</dcterms:modified>
</cp:coreProperties>
</file>