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96" r:id="rId4"/>
    <p:sldId id="300" r:id="rId5"/>
    <p:sldId id="301" r:id="rId6"/>
    <p:sldId id="302" r:id="rId7"/>
    <p:sldId id="30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Stober" initials="LS" lastIdx="34" clrIdx="0">
    <p:extLst>
      <p:ext uri="{19B8F6BF-5375-455C-9EA6-DF929625EA0E}">
        <p15:presenceInfo xmlns:p15="http://schemas.microsoft.com/office/powerpoint/2012/main" userId="Lydia Stober" providerId="None"/>
      </p:ext>
    </p:extLst>
  </p:cmAuthor>
  <p:cmAuthor id="2" name="Jenny Fox" initials="JF" lastIdx="1" clrIdx="1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3" name="Sally Martin" initials="SM" lastIdx="43" clrIdx="2">
    <p:extLst>
      <p:ext uri="{19B8F6BF-5375-455C-9EA6-DF929625EA0E}">
        <p15:presenceInfo xmlns:p15="http://schemas.microsoft.com/office/powerpoint/2012/main" userId="S-1-5-21-1285066173-1815393381-3561576999-2621" providerId="AD"/>
      </p:ext>
    </p:extLst>
  </p:cmAuthor>
  <p:cmAuthor id="4" name="Jenny Barksfield" initials="JB" lastIdx="3" clrIdx="3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E1932-742D-457A-869C-1BE611B4A0C2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2516-575D-4DD2-91D6-2E2C8314B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8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80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95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4253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604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F573-8C93-4A9A-9538-A61895E6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AF0E9-AFA7-4903-930C-1F09940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BE9D7-2402-40DF-AFC2-0E920624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56416-B6D3-4C41-88D4-FFD810AE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99157-97DE-45E5-B48B-8BAA69B7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0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F2B2-41E8-4517-9B19-3828F26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04B62-5B0F-47F1-A76C-5580C3585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804-B915-4955-B7FA-EE2BC197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42E3-4289-4486-A681-8379950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15E47-BD93-4489-B7E4-E0BF898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AE75E-2512-4165-A98B-B796C98E0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9C72D-E8BA-4E09-ADAC-C006C7A72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A17CA-61F0-4718-8878-174BB17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72597-676E-4768-AB58-E3E512BE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4DBDB-0E6B-4B60-8A37-31452427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3254-308C-47E0-B9EE-5FDC4312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442B-515D-4B57-9599-3EC25295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026BF-802D-494F-8DCD-5C26E771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D3C8-845F-4F1B-928B-36AD366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EC334-D12A-499E-B38A-AC471271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1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DD30-2208-4ED9-BAED-E2FC3B3B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918E2-8284-4BF8-AD95-12BCBAE5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C0653-E6E8-45D0-9D2E-A033D75F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4A1B-975C-4403-B1EA-AA3A044A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269AA-E7BD-4A77-A810-1C315C49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7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4598-5E49-4620-9C40-7632C4E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10E0-E69E-41E1-A899-3E80088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3E724-7906-4B56-88FF-9955566C4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D2CE5-6524-4331-B684-E62926FF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16D37-5353-4B3A-8E87-92A31D28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A7587-AB3F-481A-BBAF-6C1FA995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9691-FF30-4E8A-BFA5-0BA1B2BB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44E03-8198-47B7-8C32-441360C44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304B4-6B91-4DD9-A9A9-DF51D7B9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9B5EE-AAA1-4DBC-A0CF-0B6250368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ADABD-28DD-4079-81C8-9C66C19A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AC877-BF13-4DEE-90E4-84CE57FB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9EB45-E746-4F4F-A714-12D45514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1E392-3745-4EAC-940B-9D88098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2367-3A30-4458-8048-1697502E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E838E-2866-4EE4-8465-F0B5C132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F9CF1-562B-4AC3-9E93-1104B0E7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E22ED-16B2-4B97-AD90-C77BF3BE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1E23E-5A79-465B-968D-C1077885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892F9-515E-41EB-B032-1E4FFC02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3AEF-ACF3-4289-A8F6-F98BD90F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9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BA2D-D493-490A-9EAB-705830D9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57FE-2ACA-4237-BBC5-CCE30DBD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B4C4D-161C-4E25-9095-AD22C8C8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DF860-AF0E-49A9-8877-DA240A26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EED33-2A1D-4E5C-BBDF-8589332D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114DF-4F40-458C-84C3-C6CAD047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843A-1F98-404C-BFF9-06BD0186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9CBB6-9351-4C66-9702-665C48CD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1302C-D58C-4A21-8CC9-87390CB45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246D7-E9CC-4D23-AC46-4810A429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F6AA-F00B-47C1-AFDE-D31F0A68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01A20-4DEF-4F50-AF42-689A473F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5D455-FE9E-4F9B-9030-91F657A7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AB685-F3C5-480B-8622-A01308D6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6B039-87BE-4AA5-9C9D-FD2E50ACF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9E75-81C9-4AC7-B164-D43FF135221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5663-6921-46D4-8DB6-A99C94C3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6B12-023D-4141-9802-2E6DA298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hyperlink" Target="https://www.flickr.com/photos/bycp/5694880812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724643-1201-4A63-88CB-5F4BA64AB919}"/>
              </a:ext>
            </a:extLst>
          </p:cNvPr>
          <p:cNvSpPr txBox="1"/>
          <p:nvPr/>
        </p:nvSpPr>
        <p:spPr>
          <a:xfrm>
            <a:off x="1047750" y="367849"/>
            <a:ext cx="100964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League Spartan" panose="00000800000000000000" pitchFamily="50" charset="0"/>
              </a:rPr>
              <a:t>KS2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Relationships:</a:t>
            </a:r>
            <a:r>
              <a:rPr kumimoji="0" lang="en-GB" sz="4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League Spartan" panose="00000800000000000000" pitchFamily="50" charset="0"/>
              </a:rPr>
              <a:t>Our Special People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38A661-CBFE-457D-BAFD-7F6D4CF513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4126595" y="5753141"/>
            <a:ext cx="796930" cy="828395"/>
          </a:xfrm>
          <a:prstGeom prst="rect">
            <a:avLst/>
          </a:prstGeom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4A7355-0D69-4294-B327-252961D53A74}"/>
              </a:ext>
            </a:extLst>
          </p:cNvPr>
          <p:cNvSpPr txBox="1"/>
          <p:nvPr/>
        </p:nvSpPr>
        <p:spPr>
          <a:xfrm>
            <a:off x="1183593" y="4452528"/>
            <a:ext cx="10198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Lesson 2</a:t>
            </a:r>
          </a:p>
          <a:p>
            <a:pPr algn="ctr">
              <a:defRPr/>
            </a:pPr>
            <a:r>
              <a:rPr lang="en-GB" sz="36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Home Learning: Friends and family</a:t>
            </a:r>
          </a:p>
        </p:txBody>
      </p:sp>
      <p:pic>
        <p:nvPicPr>
          <p:cNvPr id="3074" name="Picture 2" descr="Teamwork, Team, Group, Community, Famil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392" y="1306568"/>
            <a:ext cx="6477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54051C1-03AA-4F27-A72B-46BE1E8B0D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1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90"/>
    </mc:Choice>
    <mc:Fallback xmlns="">
      <p:transition spd="slow" advTm="14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4D97EA-2065-4903-9D8A-E45B07FF8D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" y="572102"/>
            <a:ext cx="968621" cy="1076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BE916-BECF-4594-87F7-6F7132F57DC1}"/>
              </a:ext>
            </a:extLst>
          </p:cNvPr>
          <p:cNvSpPr txBox="1"/>
          <p:nvPr/>
        </p:nvSpPr>
        <p:spPr>
          <a:xfrm>
            <a:off x="1274933" y="2165993"/>
            <a:ext cx="10328043" cy="28777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2800" b="1" dirty="0">
                <a:latin typeface="League Spartan" panose="00000800000000000000" pitchFamily="50" charset="0"/>
              </a:rPr>
              <a:t>We will be able to:</a:t>
            </a:r>
          </a:p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lvl="0" indent="-457200">
              <a:buSzPct val="202000"/>
              <a:buBlip>
                <a:blip r:embed="rId5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what is most important in a friendship or family relationship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457200" lvl="0" indent="-457200">
              <a:buSzPct val="202000"/>
              <a:buBlip>
                <a:blip r:embed="rId5"/>
              </a:buBlip>
            </a:pPr>
            <a:r>
              <a:rPr lang="en-GB" sz="2400" dirty="0">
                <a:latin typeface="Lato" panose="020F0502020204030203"/>
                <a:ea typeface="Calibri" panose="020F0502020204030204" pitchFamily="34" charset="0"/>
                <a:cs typeface="Times New Roman" panose="02020603050405020304" pitchFamily="18" charset="0"/>
              </a:rPr>
              <a:t>recognise that friendships and family relationships may change for different reasons and how to manage this</a:t>
            </a:r>
            <a:endParaRPr lang="en-GB" sz="2400" dirty="0">
              <a:solidFill>
                <a:prstClr val="black"/>
              </a:solidFill>
              <a:latin typeface="Lato" panose="020F0502020204030203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76134-4E32-4B5A-8C60-DDF627FE63BB}"/>
              </a:ext>
            </a:extLst>
          </p:cNvPr>
          <p:cNvSpPr txBox="1"/>
          <p:nvPr/>
        </p:nvSpPr>
        <p:spPr>
          <a:xfrm>
            <a:off x="944969" y="651924"/>
            <a:ext cx="103020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2800" b="1" dirty="0">
                <a:latin typeface="League Spartan" panose="00000800000000000000" pitchFamily="50" charset="0"/>
              </a:rPr>
              <a:t>We are learning about what is important in friendships and family relationships</a:t>
            </a:r>
          </a:p>
          <a:p>
            <a:endParaRPr lang="en-GB" sz="2800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A16945F-A2D8-4E03-AE19-1A0EE36EC7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50"/>
    </mc:Choice>
    <mc:Fallback xmlns="">
      <p:transition spd="slow" advTm="18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193482"/>
            <a:ext cx="1051560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b="1" dirty="0">
                <a:solidFill>
                  <a:srgbClr val="7030A0"/>
                </a:solidFill>
              </a:rPr>
              <a:t>Do you remember the last lesson? </a:t>
            </a:r>
            <a:br>
              <a:rPr lang="en-GB" b="1" dirty="0">
                <a:solidFill>
                  <a:srgbClr val="7030A0"/>
                </a:solidFill>
              </a:rPr>
            </a:br>
            <a:r>
              <a:rPr lang="en-GB" b="1" dirty="0">
                <a:solidFill>
                  <a:srgbClr val="7030A0"/>
                </a:solidFill>
              </a:rPr>
              <a:t>We learned about 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Special people in our lives.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471402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91453" y="1420566"/>
            <a:ext cx="5653025" cy="219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200"/>
              </a:lnSpc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thought about what they do that makes them special to you?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91453" y="3481505"/>
            <a:ext cx="5653025" cy="582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91453" y="4572638"/>
            <a:ext cx="5653025" cy="2195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808B3FC-FCF5-4ED6-9E1E-523FAA7193BD}"/>
              </a:ext>
            </a:extLst>
          </p:cNvPr>
          <p:cNvSpPr/>
          <p:nvPr/>
        </p:nvSpPr>
        <p:spPr>
          <a:xfrm>
            <a:off x="6998121" y="1685891"/>
            <a:ext cx="4502426" cy="2705465"/>
          </a:xfrm>
          <a:prstGeom prst="cloudCallout">
            <a:avLst>
              <a:gd name="adj1" fmla="val -55294"/>
              <a:gd name="adj2" fmla="val 73768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Lato" panose="020B0604020202020204"/>
              </a:rPr>
              <a:t>My special people</a:t>
            </a:r>
          </a:p>
        </p:txBody>
      </p: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D7A30FA7-5BD6-4870-8856-AF334D7105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95"/>
    </mc:Choice>
    <mc:Fallback xmlns="">
      <p:transition spd="slow" advTm="19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" y="2277355"/>
            <a:ext cx="3534987" cy="3039459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We completed the grid  about the features of positive friendships and family relationships. </a:t>
            </a:r>
            <a:endParaRPr lang="en-GB" sz="25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185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We looked at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Features of friendships</a:t>
            </a: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1AF8B8-8060-403E-A752-A9130A03568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5169">
            <a:off x="8767356" y="3434851"/>
            <a:ext cx="2005129" cy="10025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50796" y="2587674"/>
            <a:ext cx="317014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Lato" panose="020B0604020202020204"/>
              </a:rPr>
              <a:t>Tick all the relevant boxes.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44567" t="26445" r="29233" b="11511"/>
          <a:stretch/>
        </p:blipFill>
        <p:spPr>
          <a:xfrm>
            <a:off x="4846320" y="1500315"/>
            <a:ext cx="3448444" cy="4593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7CADC22-7172-4B15-89D3-1389C7FB51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99"/>
    </mc:Choice>
    <mc:Fallback xmlns="">
      <p:transition spd="slow" advTm="13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What is most important?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913" y="1369915"/>
            <a:ext cx="5722599" cy="451380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is most important in a positive friendship or family relationship?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Sort the statements.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Put the things you think are most important for you in the centre square and the less important things in the outer square</a:t>
            </a:r>
            <a:endParaRPr lang="en-GB" sz="2500" i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09600" y="1300429"/>
            <a:ext cx="5320145" cy="1161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look at the worksheet in your  pack.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17C0D301-6BF0-424F-A680-7EACED748ED1}"/>
              </a:ext>
            </a:extLst>
          </p:cNvPr>
          <p:cNvSpPr/>
          <p:nvPr/>
        </p:nvSpPr>
        <p:spPr>
          <a:xfrm rot="11324917">
            <a:off x="5783527" y="5266433"/>
            <a:ext cx="1894840" cy="319873"/>
          </a:xfrm>
          <a:prstGeom prst="rightArrow">
            <a:avLst/>
          </a:prstGeom>
          <a:solidFill>
            <a:srgbClr val="95519E"/>
          </a:solidFill>
          <a:ln>
            <a:solidFill>
              <a:srgbClr val="95519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 rot="21308491">
            <a:off x="6188356" y="5923521"/>
            <a:ext cx="2292350" cy="361301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Giving presents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 rot="239792">
            <a:off x="8708963" y="5229917"/>
            <a:ext cx="2510680" cy="510306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each other laugh</a:t>
            </a:r>
            <a:endParaRPr lang="en-GB" sz="1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 rot="1015722">
            <a:off x="8824480" y="6073060"/>
            <a:ext cx="2279650" cy="461645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kind</a:t>
            </a:r>
            <a:endParaRPr kumimoji="0" lang="en-GB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32814" t="19144" r="33006" b="4645"/>
          <a:stretch/>
        </p:blipFill>
        <p:spPr>
          <a:xfrm>
            <a:off x="2353456" y="2912129"/>
            <a:ext cx="2928965" cy="367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48E8F4D-7941-4F52-9E89-8E5D6520FA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8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312"/>
    </mc:Choice>
    <mc:Fallback xmlns="">
      <p:transition spd="slow" advTm="145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8140" y="489717"/>
            <a:ext cx="10515600" cy="718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0426BA-E3FF-436C-8BCC-C2391863EC64}"/>
              </a:ext>
            </a:extLst>
          </p:cNvPr>
          <p:cNvSpPr txBox="1">
            <a:spLocks/>
          </p:cNvSpPr>
          <p:nvPr/>
        </p:nvSpPr>
        <p:spPr>
          <a:xfrm>
            <a:off x="614027" y="2140425"/>
            <a:ext cx="5454264" cy="3095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5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someone (a special person) is far away or we don’t see them that often, what are some fun ways to let them know we still care? 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GB" sz="25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 of five different ideas!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25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0" y="6393654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027" y="1279583"/>
            <a:ext cx="2681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League Spartan" panose="00000800000000000000" pitchFamily="50" charset="0"/>
              </a:rPr>
              <a:t>Give me 5!</a:t>
            </a:r>
          </a:p>
        </p:txBody>
      </p:sp>
      <p:pic>
        <p:nvPicPr>
          <p:cNvPr id="3074" name="Picture 2" descr="Number, Ad, Yellow, Color, Asphalt, R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915" y="2140425"/>
            <a:ext cx="4314825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ECFE23C-E4CB-4A16-BE6A-BDD55482AE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798"/>
    </mc:Choice>
    <mc:Fallback xmlns="">
      <p:transition spd="slow" advTm="41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851D-FF07-4B7C-921D-91553D395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193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5484A-5045-4FD5-B6B5-12C463BF3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Well Done, you have completed Lesson 2</a:t>
            </a:r>
          </a:p>
          <a:p>
            <a:pPr marL="0" indent="0">
              <a:buNone/>
            </a:pPr>
            <a:endParaRPr lang="en-GB" sz="4400" dirty="0">
              <a:solidFill>
                <a:srgbClr val="FF0000"/>
              </a:solidFill>
            </a:endParaRP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FDDBE6C-8378-4683-9C08-0868B25FA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414712" y="2588454"/>
            <a:ext cx="5362575" cy="358850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1D8A94AC-2620-4B24-B053-51616170A3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1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30"/>
    </mc:Choice>
    <mc:Fallback xmlns="">
      <p:transition spd="slow" advTm="27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270</Words>
  <Application>Microsoft Office PowerPoint</Application>
  <PresentationFormat>Widescreen</PresentationFormat>
  <Paragraphs>46</Paragraphs>
  <Slides>7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Gill Sans MT</vt:lpstr>
      <vt:lpstr>Lato</vt:lpstr>
      <vt:lpstr>League Spartan</vt:lpstr>
      <vt:lpstr>Open Sans Light</vt:lpstr>
      <vt:lpstr>Office Theme</vt:lpstr>
      <vt:lpstr>PowerPoint Presentation</vt:lpstr>
      <vt:lpstr>PowerPoint Presentation</vt:lpstr>
      <vt:lpstr>  Do you remember the last lesson?  We learned about Special people in our lives.</vt:lpstr>
      <vt:lpstr>  We looked at Features of friendships</vt:lpstr>
      <vt:lpstr>  What is most important? </vt:lpstr>
      <vt:lpstr>  Additional activity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Stober</dc:creator>
  <cp:lastModifiedBy>Anne Shepherd</cp:lastModifiedBy>
  <cp:revision>120</cp:revision>
  <dcterms:created xsi:type="dcterms:W3CDTF">2020-03-26T09:10:08Z</dcterms:created>
  <dcterms:modified xsi:type="dcterms:W3CDTF">2020-05-06T10:30:07Z</dcterms:modified>
</cp:coreProperties>
</file>