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7772400" cy="10058400"/>
  <p:notesSz cx="9388475" cy="7102475"/>
  <p:embeddedFontLst>
    <p:embeddedFont>
      <p:font typeface="Imprint MT Shadow" panose="04020605060303030202" pitchFamily="82" charset="0"/>
      <p:regular r:id="rId6"/>
    </p:embeddedFont>
    <p:embeddedFont>
      <p:font typeface="KG Blank Space Sketch" panose="020B0604020202020204" charset="0"/>
      <p:regular r:id="rId7"/>
    </p:embeddedFont>
    <p:embeddedFont>
      <p:font typeface="KG Miss Kindergarten" panose="020B0604020202020204" charset="0"/>
      <p:regular r:id="rId8"/>
    </p:embeddedFont>
    <p:embeddedFont>
      <p:font typeface="KG Miss Kindy Chunky" panose="020B060402020202020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208" y="-15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5331F8-28D3-411F-B5EB-2F31429E65A6}"/>
              </a:ext>
            </a:extLst>
          </p:cNvPr>
          <p:cNvSpPr/>
          <p:nvPr/>
        </p:nvSpPr>
        <p:spPr>
          <a:xfrm>
            <a:off x="444814" y="1946371"/>
            <a:ext cx="3288986" cy="28168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D17C02-7C70-4F96-9147-397E10EEE773}"/>
              </a:ext>
            </a:extLst>
          </p:cNvPr>
          <p:cNvSpPr/>
          <p:nvPr/>
        </p:nvSpPr>
        <p:spPr>
          <a:xfrm>
            <a:off x="3986774" y="1946371"/>
            <a:ext cx="3291840" cy="28168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BA52F36-AB74-4BBC-A85A-4B77DDED9AE8}"/>
              </a:ext>
            </a:extLst>
          </p:cNvPr>
          <p:cNvSpPr/>
          <p:nvPr/>
        </p:nvSpPr>
        <p:spPr>
          <a:xfrm>
            <a:off x="444814" y="4866390"/>
            <a:ext cx="6833800" cy="351905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C551D8-0727-43C3-8A78-1CBE77062672}"/>
              </a:ext>
            </a:extLst>
          </p:cNvPr>
          <p:cNvSpPr/>
          <p:nvPr/>
        </p:nvSpPr>
        <p:spPr>
          <a:xfrm>
            <a:off x="444814" y="8517468"/>
            <a:ext cx="6833800" cy="101986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E31C8-9F4B-4D09-BB43-6F3BDE94281B}"/>
              </a:ext>
            </a:extLst>
          </p:cNvPr>
          <p:cNvSpPr txBox="1"/>
          <p:nvPr/>
        </p:nvSpPr>
        <p:spPr>
          <a:xfrm>
            <a:off x="199083" y="8512821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Home Reading/ Times Tables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491B1-25AD-4BDF-A5EE-9371B7A2E46A}"/>
              </a:ext>
            </a:extLst>
          </p:cNvPr>
          <p:cNvSpPr txBox="1"/>
          <p:nvPr/>
        </p:nvSpPr>
        <p:spPr>
          <a:xfrm>
            <a:off x="444815" y="2296992"/>
            <a:ext cx="2581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Maple class team for Autumn term will be </a:t>
            </a:r>
            <a:r>
              <a:rPr lang="en-US" sz="1400" dirty="0" err="1">
                <a:latin typeface="KG Miss Kindergarten" panose="02000000000000000000" pitchFamily="2" charset="0"/>
                <a:ea typeface="HelloAnnie" panose="02000603000000000000" pitchFamily="2" charset="0"/>
              </a:rPr>
              <a:t>Mr</a:t>
            </a: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Holt, Miss </a:t>
            </a:r>
            <a:r>
              <a:rPr lang="en-US" sz="1400" dirty="0" err="1">
                <a:latin typeface="KG Miss Kindergarten" panose="02000000000000000000" pitchFamily="2" charset="0"/>
                <a:ea typeface="HelloAnnie" panose="02000603000000000000" pitchFamily="2" charset="0"/>
              </a:rPr>
              <a:t>Bzainia</a:t>
            </a: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and Miss Elderton.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471472-C26A-4794-A91F-5251D638198F}"/>
              </a:ext>
            </a:extLst>
          </p:cNvPr>
          <p:cNvSpPr txBox="1"/>
          <p:nvPr/>
        </p:nvSpPr>
        <p:spPr>
          <a:xfrm>
            <a:off x="3984824" y="2715811"/>
            <a:ext cx="320424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PE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is on a Wednesday.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Tuck Shop 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is on a Friday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Your child needs to bring in a </a:t>
            </a:r>
            <a:r>
              <a:rPr lang="en-US" sz="12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water bottle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filled with water every day.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Please check </a:t>
            </a:r>
            <a:r>
              <a:rPr lang="en-US" sz="12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Class Dojo </a:t>
            </a:r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regularly to keep up to date with the latest information and updates from the school and our class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FF698B-8C06-4EA1-BE4C-D51C310A9183}"/>
              </a:ext>
            </a:extLst>
          </p:cNvPr>
          <p:cNvSpPr txBox="1"/>
          <p:nvPr/>
        </p:nvSpPr>
        <p:spPr>
          <a:xfrm>
            <a:off x="444814" y="8753128"/>
            <a:ext cx="591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KG Miss Kindergarten" panose="02000000000000000000" pitchFamily="2" charset="0"/>
              </a:rPr>
              <a:t>Y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our child’s Home Reading Book and times tables will be sent home every day please could your child return this daily.</a:t>
            </a:r>
            <a:r>
              <a:rPr lang="en-US" sz="8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We understand how busy everyone is, but please could we ask that you listen to your children read even if it is just 5 minutes in an evening. </a:t>
            </a:r>
            <a:r>
              <a:rPr lang="en-US" sz="800">
                <a:latin typeface="KG Miss Kindergarten" panose="02000000000000000000" pitchFamily="2" charset="0"/>
                <a:ea typeface="HelloAnnie" panose="02000603000000000000" pitchFamily="2" charset="0"/>
              </a:rPr>
              <a:t>It 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makes a massive difference! </a:t>
            </a:r>
            <a:r>
              <a:rPr lang="en-US" sz="800" b="1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  <a:endParaRPr lang="en-US" sz="800" i="1" dirty="0">
              <a:solidFill>
                <a:srgbClr val="FF0000"/>
              </a:solidFill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0C916FA9-0079-4161-86F4-4E6CA9D28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20499"/>
              </p:ext>
            </p:extLst>
          </p:nvPr>
        </p:nvGraphicFramePr>
        <p:xfrm>
          <a:off x="1268363" y="5148836"/>
          <a:ext cx="6010251" cy="3236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51959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Our class novel is ‘Danny the Champion of the World’ By Roald Dahl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72492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English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In English we will be looking at Fairy tales and writing out own modern Fairy Tales. We will also be looking at Non-Chronological reports.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88349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 are going to looking closely at numb er and place value and focusing on using a formal method for addition and subtraction. We will be having a big push on learning our times tables”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51959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In science this half term we are going to be looking at the properties of materials and how materials can change.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58899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Geography 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This half term we will be looking at Britian, locating key UK cities and towns and brushing up on our map skills.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544A584-933D-4F49-8CAF-5897F5082B0F}"/>
              </a:ext>
            </a:extLst>
          </p:cNvPr>
          <p:cNvSpPr txBox="1"/>
          <p:nvPr/>
        </p:nvSpPr>
        <p:spPr>
          <a:xfrm>
            <a:off x="271204" y="2001659"/>
            <a:ext cx="3155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Who’s Who!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324005-84BD-46AD-B965-08413061AD73}"/>
              </a:ext>
            </a:extLst>
          </p:cNvPr>
          <p:cNvSpPr txBox="1"/>
          <p:nvPr/>
        </p:nvSpPr>
        <p:spPr>
          <a:xfrm>
            <a:off x="1898351" y="4875908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35130-4196-424B-A4C2-6D2927964494}"/>
              </a:ext>
            </a:extLst>
          </p:cNvPr>
          <p:cNvSpPr txBox="1"/>
          <p:nvPr/>
        </p:nvSpPr>
        <p:spPr>
          <a:xfrm>
            <a:off x="4037575" y="2131036"/>
            <a:ext cx="241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Important Things To Remember</a:t>
            </a:r>
          </a:p>
        </p:txBody>
      </p:sp>
      <p:sp>
        <p:nvSpPr>
          <p:cNvPr id="4" name="TextBox 3"/>
          <p:cNvSpPr txBox="1"/>
          <p:nvPr/>
        </p:nvSpPr>
        <p:spPr bwMode="white">
          <a:xfrm>
            <a:off x="149477" y="225423"/>
            <a:ext cx="7508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Imprint MT Shadow" panose="04020605060303030202" pitchFamily="82" charset="0"/>
                <a:ea typeface="HelloBoomerang" panose="02000603000000000000" pitchFamily="2" charset="0"/>
              </a:rPr>
              <a:t>Maple Class </a:t>
            </a:r>
            <a:r>
              <a:rPr lang="en-US" sz="5400" dirty="0">
                <a:solidFill>
                  <a:schemeClr val="bg1"/>
                </a:solidFill>
                <a:latin typeface="KG Blank Space Sketch" panose="02000000000000000000" pitchFamily="2" charset="0"/>
                <a:ea typeface="HelloEtchASketch" panose="02000603000000000000" pitchFamily="2" charset="0"/>
              </a:rPr>
              <a:t>News</a:t>
            </a:r>
            <a:endParaRPr lang="en-US" sz="6600" dirty="0">
              <a:solidFill>
                <a:schemeClr val="bg1"/>
              </a:solidFill>
              <a:latin typeface="KG Blank Space Sketch" panose="02000000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818" y="1257701"/>
            <a:ext cx="740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Autumn Term 1</a:t>
            </a:r>
            <a:endParaRPr lang="en-US" sz="2400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EBC1C6-CD75-9345-A7B1-C3B2CF85BF18}"/>
              </a:ext>
            </a:extLst>
          </p:cNvPr>
          <p:cNvSpPr txBox="1"/>
          <p:nvPr/>
        </p:nvSpPr>
        <p:spPr>
          <a:xfrm>
            <a:off x="834390" y="60501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85EA4B-544F-A74D-9D84-E13E8A53B292}"/>
              </a:ext>
            </a:extLst>
          </p:cNvPr>
          <p:cNvSpPr txBox="1"/>
          <p:nvPr/>
        </p:nvSpPr>
        <p:spPr>
          <a:xfrm>
            <a:off x="625807" y="3182843"/>
            <a:ext cx="2940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half term’s Values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492E78-0A6E-1344-92ED-AB7EBE1E9D15}"/>
              </a:ext>
            </a:extLst>
          </p:cNvPr>
          <p:cNvSpPr txBox="1"/>
          <p:nvPr/>
        </p:nvSpPr>
        <p:spPr>
          <a:xfrm>
            <a:off x="662129" y="3447469"/>
            <a:ext cx="3155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Trust and Respect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Courage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Co-operation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Humility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Friendship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Tolerance and Kindness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878AB-1F9F-0D46-AD13-6FA0DB57C322}"/>
              </a:ext>
            </a:extLst>
          </p:cNvPr>
          <p:cNvSpPr txBox="1"/>
          <p:nvPr/>
        </p:nvSpPr>
        <p:spPr>
          <a:xfrm>
            <a:off x="914400" y="5875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8954D-21AD-AD4C-92AF-B7DDA6CA962F}"/>
              </a:ext>
            </a:extLst>
          </p:cNvPr>
          <p:cNvSpPr txBox="1"/>
          <p:nvPr/>
        </p:nvSpPr>
        <p:spPr>
          <a:xfrm>
            <a:off x="990600" y="553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8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1B51B9F8C07748B37F5882A7F25C45" ma:contentTypeVersion="18" ma:contentTypeDescription="Create a new document." ma:contentTypeScope="" ma:versionID="e2ed5fd746d5855ac308d7be09b7a669">
  <xsd:schema xmlns:xsd="http://www.w3.org/2001/XMLSchema" xmlns:xs="http://www.w3.org/2001/XMLSchema" xmlns:p="http://schemas.microsoft.com/office/2006/metadata/properties" xmlns:ns2="4574fb70-2aee-44cf-8cd7-2df3de038edc" xmlns:ns3="017922db-9d05-434b-bf6d-8e12601de5e4" targetNamespace="http://schemas.microsoft.com/office/2006/metadata/properties" ma:root="true" ma:fieldsID="89051c143e0c93b917ce238dbf6cd705" ns2:_="" ns3:_="">
    <xsd:import namespace="4574fb70-2aee-44cf-8cd7-2df3de038edc"/>
    <xsd:import namespace="017922db-9d05-434b-bf6d-8e12601de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fb70-2aee-44cf-8cd7-2df3de038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9f62f0-a86d-4398-b414-2662de388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922db-9d05-434b-bf6d-8e12601de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82a3477-fa94-4341-9eb9-b6066bc6ed53}" ma:internalName="TaxCatchAll" ma:showField="CatchAllData" ma:web="017922db-9d05-434b-bf6d-8e12601de5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7922db-9d05-434b-bf6d-8e12601de5e4" xsi:nil="true"/>
    <lcf76f155ced4ddcb4097134ff3c332f xmlns="4574fb70-2aee-44cf-8cd7-2df3de038e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1F9E5B-3A88-4088-B825-C6154DAC860B}"/>
</file>

<file path=customXml/itemProps2.xml><?xml version="1.0" encoding="utf-8"?>
<ds:datastoreItem xmlns:ds="http://schemas.openxmlformats.org/officeDocument/2006/customXml" ds:itemID="{35192EEF-BBCF-4680-9C70-A9C30B6E740F}">
  <ds:schemaRefs>
    <ds:schemaRef ds:uri="017922db-9d05-434b-bf6d-8e12601de5e4"/>
    <ds:schemaRef ds:uri="http://purl.org/dc/elements/1.1/"/>
    <ds:schemaRef ds:uri="4574fb70-2aee-44cf-8cd7-2df3de038edc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46D1EC-D1D7-4CE7-98DF-5587A351EA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293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KG Miss Kindy Chunky</vt:lpstr>
      <vt:lpstr>KG Blank Space Sketch</vt:lpstr>
      <vt:lpstr>KG Miss Kindergarten</vt:lpstr>
      <vt:lpstr>Calibri Light</vt:lpstr>
      <vt:lpstr>Imprint MT Shadow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Adam Holt</cp:lastModifiedBy>
  <cp:revision>41</cp:revision>
  <cp:lastPrinted>2018-11-01T16:30:51Z</cp:lastPrinted>
  <dcterms:created xsi:type="dcterms:W3CDTF">2016-10-11T18:59:43Z</dcterms:created>
  <dcterms:modified xsi:type="dcterms:W3CDTF">2024-08-29T11:13:11Z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0x0101002F1B51B9F8C07748B37F5882A7F25C45</vt:lpwstr>
  </property>
  <property fmtid="{D5CDD505-2E9C-101B-9397-08002B2CF9AE}" pid="3" name="MediaServiceImageTags">
    <vt:lpwstr/>
  </property>
</Properties>
</file>